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7199313" cy="1439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788" y="2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235644"/>
            <a:ext cx="5399485" cy="501286"/>
          </a:xfrm>
        </p:spPr>
        <p:txBody>
          <a:bodyPr anchor="b"/>
          <a:lstStyle>
            <a:lvl1pPr algn="ctr"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756262"/>
            <a:ext cx="5399485" cy="347633"/>
          </a:xfrm>
        </p:spPr>
        <p:txBody>
          <a:bodyPr/>
          <a:lstStyle>
            <a:lvl1pPr marL="0" indent="0" algn="ctr">
              <a:buNone/>
              <a:defRPr sz="504"/>
            </a:lvl1pPr>
            <a:lvl2pPr marL="96012" indent="0" algn="ctr">
              <a:buNone/>
              <a:defRPr sz="420"/>
            </a:lvl2pPr>
            <a:lvl3pPr marL="192024" indent="0" algn="ctr">
              <a:buNone/>
              <a:defRPr sz="378"/>
            </a:lvl3pPr>
            <a:lvl4pPr marL="288036" indent="0" algn="ctr">
              <a:buNone/>
              <a:defRPr sz="336"/>
            </a:lvl4pPr>
            <a:lvl5pPr marL="384048" indent="0" algn="ctr">
              <a:buNone/>
              <a:defRPr sz="336"/>
            </a:lvl5pPr>
            <a:lvl6pPr marL="480060" indent="0" algn="ctr">
              <a:buNone/>
              <a:defRPr sz="336"/>
            </a:lvl6pPr>
            <a:lvl7pPr marL="576072" indent="0" algn="ctr">
              <a:buNone/>
              <a:defRPr sz="336"/>
            </a:lvl7pPr>
            <a:lvl8pPr marL="672084" indent="0" algn="ctr">
              <a:buNone/>
              <a:defRPr sz="336"/>
            </a:lvl8pPr>
            <a:lvl9pPr marL="768096" indent="0" algn="ctr">
              <a:buNone/>
              <a:defRPr sz="3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632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909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76660"/>
            <a:ext cx="1552352" cy="12202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76660"/>
            <a:ext cx="4567064" cy="12202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949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72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358966"/>
            <a:ext cx="6209407" cy="598943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963575"/>
            <a:ext cx="6209407" cy="314970"/>
          </a:xfrm>
        </p:spPr>
        <p:txBody>
          <a:bodyPr/>
          <a:lstStyle>
            <a:lvl1pPr marL="0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1pPr>
            <a:lvl2pPr marL="96012" indent="0">
              <a:buNone/>
              <a:defRPr sz="420">
                <a:solidFill>
                  <a:schemeClr val="tx1">
                    <a:tint val="75000"/>
                  </a:schemeClr>
                </a:solidFill>
              </a:defRPr>
            </a:lvl2pPr>
            <a:lvl3pPr marL="192024" indent="0">
              <a:buNone/>
              <a:defRPr sz="378">
                <a:solidFill>
                  <a:schemeClr val="tx1">
                    <a:tint val="75000"/>
                  </a:schemeClr>
                </a:solidFill>
              </a:defRPr>
            </a:lvl3pPr>
            <a:lvl4pPr marL="288036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4pPr>
            <a:lvl5pPr marL="384048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5pPr>
            <a:lvl6pPr marL="480060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6pPr>
            <a:lvl7pPr marL="576072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7pPr>
            <a:lvl8pPr marL="672084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8pPr>
            <a:lvl9pPr marL="768096" indent="0">
              <a:buNone/>
              <a:defRPr sz="3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605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383297"/>
            <a:ext cx="3059708" cy="913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383297"/>
            <a:ext cx="3059708" cy="913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6187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76659"/>
            <a:ext cx="6209407" cy="278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352967"/>
            <a:ext cx="3045647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525950"/>
            <a:ext cx="3045647" cy="773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352967"/>
            <a:ext cx="3060646" cy="172983"/>
          </a:xfrm>
        </p:spPr>
        <p:txBody>
          <a:bodyPr anchor="b"/>
          <a:lstStyle>
            <a:lvl1pPr marL="0" indent="0">
              <a:buNone/>
              <a:defRPr sz="504" b="1"/>
            </a:lvl1pPr>
            <a:lvl2pPr marL="96012" indent="0">
              <a:buNone/>
              <a:defRPr sz="420" b="1"/>
            </a:lvl2pPr>
            <a:lvl3pPr marL="192024" indent="0">
              <a:buNone/>
              <a:defRPr sz="378" b="1"/>
            </a:lvl3pPr>
            <a:lvl4pPr marL="288036" indent="0">
              <a:buNone/>
              <a:defRPr sz="336" b="1"/>
            </a:lvl4pPr>
            <a:lvl5pPr marL="384048" indent="0">
              <a:buNone/>
              <a:defRPr sz="336" b="1"/>
            </a:lvl5pPr>
            <a:lvl6pPr marL="480060" indent="0">
              <a:buNone/>
              <a:defRPr sz="336" b="1"/>
            </a:lvl6pPr>
            <a:lvl7pPr marL="576072" indent="0">
              <a:buNone/>
              <a:defRPr sz="336" b="1"/>
            </a:lvl7pPr>
            <a:lvl8pPr marL="672084" indent="0">
              <a:buNone/>
              <a:defRPr sz="336" b="1"/>
            </a:lvl8pPr>
            <a:lvl9pPr marL="768096" indent="0">
              <a:buNone/>
              <a:defRPr sz="3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525950"/>
            <a:ext cx="3060646" cy="773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87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224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925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95991"/>
            <a:ext cx="2321966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207314"/>
            <a:ext cx="3644652" cy="1023236"/>
          </a:xfrm>
        </p:spPr>
        <p:txBody>
          <a:bodyPr/>
          <a:lstStyle>
            <a:lvl1pPr>
              <a:defRPr sz="672"/>
            </a:lvl1pPr>
            <a:lvl2pPr>
              <a:defRPr sz="588"/>
            </a:lvl2pPr>
            <a:lvl3pPr>
              <a:defRPr sz="504"/>
            </a:lvl3pPr>
            <a:lvl4pPr>
              <a:defRPr sz="420"/>
            </a:lvl4pPr>
            <a:lvl5pPr>
              <a:defRPr sz="420"/>
            </a:lvl5pPr>
            <a:lvl6pPr>
              <a:defRPr sz="420"/>
            </a:lvl6pPr>
            <a:lvl7pPr>
              <a:defRPr sz="420"/>
            </a:lvl7pPr>
            <a:lvl8pPr>
              <a:defRPr sz="420"/>
            </a:lvl8pPr>
            <a:lvl9pPr>
              <a:defRPr sz="4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431959"/>
            <a:ext cx="2321966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833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95991"/>
            <a:ext cx="2321966" cy="335968"/>
          </a:xfrm>
        </p:spPr>
        <p:txBody>
          <a:bodyPr anchor="b"/>
          <a:lstStyle>
            <a:lvl1pPr>
              <a:defRPr sz="6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207314"/>
            <a:ext cx="3644652" cy="1023236"/>
          </a:xfrm>
        </p:spPr>
        <p:txBody>
          <a:bodyPr anchor="t"/>
          <a:lstStyle>
            <a:lvl1pPr marL="0" indent="0">
              <a:buNone/>
              <a:defRPr sz="672"/>
            </a:lvl1pPr>
            <a:lvl2pPr marL="96012" indent="0">
              <a:buNone/>
              <a:defRPr sz="588"/>
            </a:lvl2pPr>
            <a:lvl3pPr marL="192024" indent="0">
              <a:buNone/>
              <a:defRPr sz="504"/>
            </a:lvl3pPr>
            <a:lvl4pPr marL="288036" indent="0">
              <a:buNone/>
              <a:defRPr sz="420"/>
            </a:lvl4pPr>
            <a:lvl5pPr marL="384048" indent="0">
              <a:buNone/>
              <a:defRPr sz="420"/>
            </a:lvl5pPr>
            <a:lvl6pPr marL="480060" indent="0">
              <a:buNone/>
              <a:defRPr sz="420"/>
            </a:lvl6pPr>
            <a:lvl7pPr marL="576072" indent="0">
              <a:buNone/>
              <a:defRPr sz="420"/>
            </a:lvl7pPr>
            <a:lvl8pPr marL="672084" indent="0">
              <a:buNone/>
              <a:defRPr sz="420"/>
            </a:lvl8pPr>
            <a:lvl9pPr marL="768096" indent="0">
              <a:buNone/>
              <a:defRPr sz="4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431959"/>
            <a:ext cx="2321966" cy="800257"/>
          </a:xfrm>
        </p:spPr>
        <p:txBody>
          <a:bodyPr/>
          <a:lstStyle>
            <a:lvl1pPr marL="0" indent="0">
              <a:buNone/>
              <a:defRPr sz="336"/>
            </a:lvl1pPr>
            <a:lvl2pPr marL="96012" indent="0">
              <a:buNone/>
              <a:defRPr sz="294"/>
            </a:lvl2pPr>
            <a:lvl3pPr marL="192024" indent="0">
              <a:buNone/>
              <a:defRPr sz="252"/>
            </a:lvl3pPr>
            <a:lvl4pPr marL="288036" indent="0">
              <a:buNone/>
              <a:defRPr sz="210"/>
            </a:lvl4pPr>
            <a:lvl5pPr marL="384048" indent="0">
              <a:buNone/>
              <a:defRPr sz="210"/>
            </a:lvl5pPr>
            <a:lvl6pPr marL="480060" indent="0">
              <a:buNone/>
              <a:defRPr sz="210"/>
            </a:lvl6pPr>
            <a:lvl7pPr marL="576072" indent="0">
              <a:buNone/>
              <a:defRPr sz="210"/>
            </a:lvl7pPr>
            <a:lvl8pPr marL="672084" indent="0">
              <a:buNone/>
              <a:defRPr sz="210"/>
            </a:lvl8pPr>
            <a:lvl9pPr marL="768096" indent="0">
              <a:buNone/>
              <a:defRPr sz="2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17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76659"/>
            <a:ext cx="6209407" cy="278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383297"/>
            <a:ext cx="6209407" cy="91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1334540"/>
            <a:ext cx="1619845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2A87E-BD73-41FA-A748-90B0FD333198}" type="datetimeFigureOut">
              <a:rPr lang="en-CA" smtClean="0"/>
              <a:t>2023-03-31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1334540"/>
            <a:ext cx="2429768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1334540"/>
            <a:ext cx="1619845" cy="766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446D0-8A49-4A42-A333-876945E252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1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92024" rtl="0" eaLnBrk="1" latinLnBrk="0" hangingPunct="1">
        <a:lnSpc>
          <a:spcPct val="90000"/>
        </a:lnSpc>
        <a:spcBef>
          <a:spcPct val="0"/>
        </a:spcBef>
        <a:buNone/>
        <a:defRPr sz="9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" indent="-48006" algn="l" defTabSz="192024" rtl="0" eaLnBrk="1" latinLnBrk="0" hangingPunct="1">
        <a:lnSpc>
          <a:spcPct val="90000"/>
        </a:lnSpc>
        <a:spcBef>
          <a:spcPts val="210"/>
        </a:spcBef>
        <a:buFont typeface="Arial" panose="020B0604020202020204" pitchFamily="34" charset="0"/>
        <a:buChar char="•"/>
        <a:defRPr sz="588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504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3pPr>
      <a:lvl4pPr marL="33604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528066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624078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816102" indent="-48006" algn="l" defTabSz="192024" rtl="0" eaLnBrk="1" latinLnBrk="0" hangingPunct="1">
        <a:lnSpc>
          <a:spcPct val="90000"/>
        </a:lnSpc>
        <a:spcBef>
          <a:spcPts val="105"/>
        </a:spcBef>
        <a:buFont typeface="Arial" panose="020B0604020202020204" pitchFamily="34" charset="0"/>
        <a:buChar char="•"/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1pPr>
      <a:lvl2pPr marL="9601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5pPr>
      <a:lvl6pPr marL="480060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6pPr>
      <a:lvl7pPr marL="576072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7pPr>
      <a:lvl8pPr marL="672084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8pPr>
      <a:lvl9pPr marL="768096" algn="l" defTabSz="192024" rtl="0" eaLnBrk="1" latinLnBrk="0" hangingPunct="1">
        <a:defRPr sz="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now, skiing, outdoor, sport&#10;&#10;Description automatically generated">
            <a:extLst>
              <a:ext uri="{FF2B5EF4-FFF2-40B4-BE49-F238E27FC236}">
                <a16:creationId xmlns:a16="http://schemas.microsoft.com/office/drawing/2014/main" id="{6DB314BC-7272-6740-1FFC-85FB0126F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7" r="30127" b="13252"/>
          <a:stretch/>
        </p:blipFill>
        <p:spPr>
          <a:xfrm>
            <a:off x="4053489" y="-1899"/>
            <a:ext cx="1210673" cy="1445174"/>
          </a:xfrm>
          <a:prstGeom prst="rect">
            <a:avLst/>
          </a:prstGeom>
        </p:spPr>
      </p:pic>
      <p:pic>
        <p:nvPicPr>
          <p:cNvPr id="13" name="Picture 12" descr="An old couple riding a bicycle&#10;&#10;Description automatically generated with low confidence">
            <a:extLst>
              <a:ext uri="{FF2B5EF4-FFF2-40B4-BE49-F238E27FC236}">
                <a16:creationId xmlns:a16="http://schemas.microsoft.com/office/drawing/2014/main" id="{ABC48372-E392-B565-2849-DFA987BE7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7" r="31256" b="8997"/>
          <a:stretch/>
        </p:blipFill>
        <p:spPr>
          <a:xfrm>
            <a:off x="0" y="-1"/>
            <a:ext cx="1008000" cy="14398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8C65DC-AD8A-BDEF-984B-2EBB89DD82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47904" b="9213"/>
          <a:stretch/>
        </p:blipFill>
        <p:spPr>
          <a:xfrm>
            <a:off x="1002976" y="-1087"/>
            <a:ext cx="1129940" cy="1440000"/>
          </a:xfrm>
          <a:prstGeom prst="rect">
            <a:avLst/>
          </a:prstGeom>
        </p:spPr>
      </p:pic>
      <p:pic>
        <p:nvPicPr>
          <p:cNvPr id="17" name="Picture 16" descr="A picture containing text, person, water sport, swimming&#10;&#10;Description automatically generated">
            <a:extLst>
              <a:ext uri="{FF2B5EF4-FFF2-40B4-BE49-F238E27FC236}">
                <a16:creationId xmlns:a16="http://schemas.microsoft.com/office/drawing/2014/main" id="{EF06C533-DC45-6D18-16DD-CBFD881AD5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r="19494" b="7461"/>
          <a:stretch/>
        </p:blipFill>
        <p:spPr>
          <a:xfrm>
            <a:off x="5244880" y="-3800"/>
            <a:ext cx="1083600" cy="1443600"/>
          </a:xfrm>
          <a:prstGeom prst="rect">
            <a:avLst/>
          </a:prstGeom>
        </p:spPr>
      </p:pic>
      <p:pic>
        <p:nvPicPr>
          <p:cNvPr id="11" name="Picture 10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9545586D-F957-86DF-9DC4-E3A71384B2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5"/>
          <a:stretch/>
        </p:blipFill>
        <p:spPr>
          <a:xfrm>
            <a:off x="3091936" y="0"/>
            <a:ext cx="961553" cy="1440000"/>
          </a:xfrm>
          <a:prstGeom prst="rect">
            <a:avLst/>
          </a:prstGeom>
        </p:spPr>
      </p:pic>
      <p:pic>
        <p:nvPicPr>
          <p:cNvPr id="3" name="Picture 2" descr="A person flexing her muscles&#10;&#10;Description automatically generated with medium confidence">
            <a:extLst>
              <a:ext uri="{FF2B5EF4-FFF2-40B4-BE49-F238E27FC236}">
                <a16:creationId xmlns:a16="http://schemas.microsoft.com/office/drawing/2014/main" id="{F1F6B6D3-983C-E53F-46C8-DA04EF36D0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6"/>
          <a:stretch/>
        </p:blipFill>
        <p:spPr>
          <a:xfrm>
            <a:off x="2131951" y="-1202"/>
            <a:ext cx="961200" cy="1439863"/>
          </a:xfrm>
          <a:prstGeom prst="rect">
            <a:avLst/>
          </a:prstGeom>
        </p:spPr>
      </p:pic>
      <p:pic>
        <p:nvPicPr>
          <p:cNvPr id="5" name="Picture 4" descr="A person in a wheelchair holding a basketball&#10;&#10;Description automatically generated with medium confidence">
            <a:extLst>
              <a:ext uri="{FF2B5EF4-FFF2-40B4-BE49-F238E27FC236}">
                <a16:creationId xmlns:a16="http://schemas.microsoft.com/office/drawing/2014/main" id="{DC09267E-5C6A-E9D4-50EF-85FCA1DB2A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5" t="8565" r="-13127" b="298"/>
          <a:stretch/>
        </p:blipFill>
        <p:spPr>
          <a:xfrm>
            <a:off x="6328085" y="-2485"/>
            <a:ext cx="1013342" cy="14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1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Lloyd McKenzie</dc:creator>
  <cp:lastModifiedBy>Lloyd McKenzie</cp:lastModifiedBy>
  <cp:revision>3</cp:revision>
  <dcterms:created xsi:type="dcterms:W3CDTF">2023-02-04T22:10:43Z</dcterms:created>
  <dcterms:modified xsi:type="dcterms:W3CDTF">2023-04-01T04:40:59Z</dcterms:modified>
</cp:coreProperties>
</file>